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22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D668-F135-42A5-BB71-9342E946C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CCF65-1E77-4E78-8BA5-C0AD673FED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0D7EE-6201-4F3B-B040-7FD76C988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32B25-9EAC-438D-83F4-B9A6BDD14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9D50D-9B83-4B99-BA5C-0436C5A1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6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B9F0D-1C52-47BB-8D77-76CCF6663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8014DB-EADC-4F8E-AE5E-A43551024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27A40-26C3-44D4-AC6B-4D679F3D6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B46C0-65FD-49F2-B77A-871CE086F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94210-E6B5-47E2-891E-BBFC956F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90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397232-8A9E-470E-9205-82812574D0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249B3-BDB8-4C4B-A89E-159A18BD6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2B4E1-B060-4D5E-B1A5-7FC2DF0FA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F5726-BF7D-4F60-A09E-D4BF4FBB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1686D-FF1E-470B-8DAC-6042992E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49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2FCE9-E06B-4D8C-801F-037DD80E7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AAE8F-9E8E-4C7A-9287-374125D7C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429DD-399B-451B-B82C-32B5B9900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27DEA-F3DA-4DAA-BABE-39D1CF91B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3FB80-8909-447C-AB9A-FC7C28304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48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E2E15-6C60-4B5C-9452-063BB9420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2677E-D441-42F0-BE5E-2544327E7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F0024-B3D7-4BB1-9309-542CB2D8E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4FA9F-1331-41DF-9064-9DE3E9137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8E40E-2DA1-43BD-B519-61BB8957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43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8599B-4CBE-4CEF-B03E-4EFC7F37F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64F12-B5D8-41D4-95FB-52A33900A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D014E-78D3-4852-9F13-CB8B683ED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1DE9B-081C-46F5-8A6E-5D70CE05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97612-DB0D-4773-9C86-4E7E2F9E9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D7D3E-14CE-467D-80E9-5841D8FC5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45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A99B-0FC3-4CC9-BA54-234358013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60A62-250B-486F-A5B9-16E49EEA2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7ED860-ED28-4C6D-9920-25EEBA8B8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722FA0-5A17-48D7-B1D9-AF5D7763C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CD4709-5FA1-450A-9D1B-B4679B4C4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C9B6E-D9F3-4E64-A24D-938DFA19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836BA0-F673-44FB-957B-9A01E137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253CC-90AB-4F57-B3CE-5AACDD246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33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7BFCC-7B3E-4E21-9491-7ECAB3032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E4BB48-4810-401D-8B25-7A9BEAB63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0464F-7901-41CF-95A5-B8CBA376F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47F20-6131-48D8-8396-04EDE7F44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8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0B13AE-AB45-421D-B120-E6FD2461E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705FD6-A901-4C11-B19A-382134D1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ECF7B-2542-4AD8-9F16-087CF4AA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28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EC88A-661D-4771-BBC3-52CF4F0F2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13A1F-137A-4118-8691-81AF7F95C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7EE6B-D5FE-4D96-993C-32C623111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CE07B-E9A6-4787-9667-30F7A3C3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219EC-9E5A-4D28-A6A5-1DEDFE8DC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16A58-8A25-4CEC-9525-D8B2577C6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08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08E1-A0E6-486C-A609-781303F35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718F64-B38C-41DD-861B-C4245AE1D6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2C0D21-8B8E-4814-B2ED-A0B48F68B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B3E7F3-83C6-44F5-A504-60F58AD08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C3C60-8A59-49E1-BBCA-5B0039DA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BFA0F7-A0A5-49F0-87DB-5E69CD47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4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96FDD7-6679-415E-B837-900A6E18A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0E00D-F4C6-4FC2-986A-796F4CE7A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B47B2-A11B-454C-B73F-62169082BC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8A348-D5A6-4265-8783-55942711466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BF3C2-7AB5-44DD-A162-ADC996C7B4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53E90-05CB-4DEC-ACAD-BED6DBCA5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703138-C4B2-46F6-AFF0-082D89E793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56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3AF139-435F-4BF9-BA21-6EAFE1D4E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93" y="225495"/>
            <a:ext cx="6463663" cy="193129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7847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5918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2592E8-1C3A-4D73-A8FF-14D417A71498}"/>
              </a:ext>
            </a:extLst>
          </p:cNvPr>
          <p:cNvSpPr txBox="1"/>
          <p:nvPr/>
        </p:nvSpPr>
        <p:spPr>
          <a:xfrm>
            <a:off x="3783027" y="2723322"/>
            <a:ext cx="4625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Linked Service </a:t>
            </a:r>
            <a:r>
              <a:rPr lang="en-IN" sz="2400" dirty="0">
                <a:sym typeface="Wingdings" panose="05000000000000000000" pitchFamily="2" charset="2"/>
              </a:rPr>
              <a:t> Connection String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721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115545-423C-42F3-A916-329D07888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" t="14783" r="4701" b="6232"/>
          <a:stretch/>
        </p:blipFill>
        <p:spPr>
          <a:xfrm>
            <a:off x="149087" y="894522"/>
            <a:ext cx="11549269" cy="541682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674452-542E-4BCF-8649-7FDCA3CAB3D9}"/>
              </a:ext>
            </a:extLst>
          </p:cNvPr>
          <p:cNvSpPr/>
          <p:nvPr/>
        </p:nvSpPr>
        <p:spPr>
          <a:xfrm>
            <a:off x="149087" y="2464905"/>
            <a:ext cx="344557" cy="34787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7F3F6D-54F2-493F-BF98-DD5FC29DF7E2}"/>
              </a:ext>
            </a:extLst>
          </p:cNvPr>
          <p:cNvSpPr/>
          <p:nvPr/>
        </p:nvSpPr>
        <p:spPr>
          <a:xfrm>
            <a:off x="596348" y="1779105"/>
            <a:ext cx="1232452" cy="27829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AB4E95-F807-4835-85C2-F0BC7EA336F2}"/>
              </a:ext>
            </a:extLst>
          </p:cNvPr>
          <p:cNvSpPr/>
          <p:nvPr/>
        </p:nvSpPr>
        <p:spPr>
          <a:xfrm>
            <a:off x="2613992" y="1898375"/>
            <a:ext cx="586408" cy="27829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57B4-FA6E-4B18-89E6-10167FECC489}"/>
              </a:ext>
            </a:extLst>
          </p:cNvPr>
          <p:cNvSpPr/>
          <p:nvPr/>
        </p:nvSpPr>
        <p:spPr>
          <a:xfrm>
            <a:off x="6858000" y="2420177"/>
            <a:ext cx="1580322" cy="159523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1122CE-08E8-4BFC-9EA7-9F74404153A8}"/>
              </a:ext>
            </a:extLst>
          </p:cNvPr>
          <p:cNvSpPr/>
          <p:nvPr/>
        </p:nvSpPr>
        <p:spPr>
          <a:xfrm>
            <a:off x="6858000" y="6018146"/>
            <a:ext cx="755374" cy="25344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C7C69B-6138-4C72-A712-AA08C1CC7CAF}"/>
              </a:ext>
            </a:extLst>
          </p:cNvPr>
          <p:cNvSpPr txBox="1"/>
          <p:nvPr/>
        </p:nvSpPr>
        <p:spPr>
          <a:xfrm>
            <a:off x="321365" y="5864257"/>
            <a:ext cx="86299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MANAGE</a:t>
            </a:r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2B96CB-0B7D-4385-ABFC-F0D49D56CA64}"/>
              </a:ext>
            </a:extLst>
          </p:cNvPr>
          <p:cNvSpPr txBox="1"/>
          <p:nvPr/>
        </p:nvSpPr>
        <p:spPr>
          <a:xfrm>
            <a:off x="321365" y="177320"/>
            <a:ext cx="2048061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AZURE Blob Storage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074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B44376-6B6C-4DF3-B2EF-9A4662068E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64" t="14927" r="1359" b="36087"/>
          <a:stretch/>
        </p:blipFill>
        <p:spPr>
          <a:xfrm>
            <a:off x="159027" y="69575"/>
            <a:ext cx="4890051" cy="3077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A54669-696B-43EA-890F-4FBC86E56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8" t="27825" r="1304" b="5942"/>
          <a:stretch/>
        </p:blipFill>
        <p:spPr>
          <a:xfrm>
            <a:off x="159027" y="3167362"/>
            <a:ext cx="4408831" cy="37520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BD4BAD-0F69-4976-8868-641B82754705}"/>
              </a:ext>
            </a:extLst>
          </p:cNvPr>
          <p:cNvSpPr/>
          <p:nvPr/>
        </p:nvSpPr>
        <p:spPr>
          <a:xfrm>
            <a:off x="159027" y="69575"/>
            <a:ext cx="4532243" cy="684980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602CDA-85FF-4FF9-BC97-0CA56FE25AEB}"/>
              </a:ext>
            </a:extLst>
          </p:cNvPr>
          <p:cNvSpPr/>
          <p:nvPr/>
        </p:nvSpPr>
        <p:spPr>
          <a:xfrm>
            <a:off x="238539" y="755375"/>
            <a:ext cx="834887" cy="2087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614388-1B21-42FF-8A38-D06561305420}"/>
              </a:ext>
            </a:extLst>
          </p:cNvPr>
          <p:cNvSpPr/>
          <p:nvPr/>
        </p:nvSpPr>
        <p:spPr>
          <a:xfrm>
            <a:off x="241852" y="2080592"/>
            <a:ext cx="1745974" cy="2087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91FC68-FFE9-4E82-B5D1-838834B55E39}"/>
              </a:ext>
            </a:extLst>
          </p:cNvPr>
          <p:cNvSpPr/>
          <p:nvPr/>
        </p:nvSpPr>
        <p:spPr>
          <a:xfrm>
            <a:off x="238539" y="2594160"/>
            <a:ext cx="1745974" cy="2087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B28050-F610-4559-A105-BBB5387022BC}"/>
              </a:ext>
            </a:extLst>
          </p:cNvPr>
          <p:cNvSpPr/>
          <p:nvPr/>
        </p:nvSpPr>
        <p:spPr>
          <a:xfrm>
            <a:off x="168966" y="3328828"/>
            <a:ext cx="1282147" cy="21944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AE8F01-1DCD-42F3-BEB9-5C29200A3238}"/>
              </a:ext>
            </a:extLst>
          </p:cNvPr>
          <p:cNvSpPr/>
          <p:nvPr/>
        </p:nvSpPr>
        <p:spPr>
          <a:xfrm>
            <a:off x="296517" y="3730533"/>
            <a:ext cx="3858040" cy="18884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60FBE7-2077-4E0F-8224-F27DECB94BB5}"/>
              </a:ext>
            </a:extLst>
          </p:cNvPr>
          <p:cNvSpPr/>
          <p:nvPr/>
        </p:nvSpPr>
        <p:spPr>
          <a:xfrm>
            <a:off x="2895600" y="6672471"/>
            <a:ext cx="990600" cy="18552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EF60B-86C7-4F56-B791-054A0F1842CC}"/>
              </a:ext>
            </a:extLst>
          </p:cNvPr>
          <p:cNvSpPr/>
          <p:nvPr/>
        </p:nvSpPr>
        <p:spPr>
          <a:xfrm>
            <a:off x="271669" y="4187138"/>
            <a:ext cx="1282147" cy="18884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45850D0-EF7B-4575-82FF-38E3D964CA6A}"/>
              </a:ext>
            </a:extLst>
          </p:cNvPr>
          <p:cNvSpPr/>
          <p:nvPr/>
        </p:nvSpPr>
        <p:spPr>
          <a:xfrm>
            <a:off x="228600" y="2906463"/>
            <a:ext cx="1113183" cy="2401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5423FB-4688-44FE-93BF-6324FE8F5B26}"/>
              </a:ext>
            </a:extLst>
          </p:cNvPr>
          <p:cNvSpPr/>
          <p:nvPr/>
        </p:nvSpPr>
        <p:spPr>
          <a:xfrm>
            <a:off x="228600" y="6672471"/>
            <a:ext cx="586409" cy="18552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7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3290B7-2C09-49F4-8236-B6C57F3536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" t="14637" r="2093" b="6232"/>
          <a:stretch/>
        </p:blipFill>
        <p:spPr>
          <a:xfrm>
            <a:off x="162339" y="824947"/>
            <a:ext cx="11867322" cy="542676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DF35939-0190-4A6A-8C07-ED32186B8DA7}"/>
              </a:ext>
            </a:extLst>
          </p:cNvPr>
          <p:cNvSpPr/>
          <p:nvPr/>
        </p:nvSpPr>
        <p:spPr>
          <a:xfrm>
            <a:off x="162339" y="2405270"/>
            <a:ext cx="344557" cy="347870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938036-B4CE-4958-B09A-2FA0FA522278}"/>
              </a:ext>
            </a:extLst>
          </p:cNvPr>
          <p:cNvSpPr/>
          <p:nvPr/>
        </p:nvSpPr>
        <p:spPr>
          <a:xfrm>
            <a:off x="589722" y="1719470"/>
            <a:ext cx="1232452" cy="27829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1B3E7E-2F9D-4937-9D42-5C29B01AADB0}"/>
              </a:ext>
            </a:extLst>
          </p:cNvPr>
          <p:cNvSpPr/>
          <p:nvPr/>
        </p:nvSpPr>
        <p:spPr>
          <a:xfrm>
            <a:off x="2607366" y="1838740"/>
            <a:ext cx="586408" cy="27829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544F1C-2AF6-4EC1-8B3E-023654AD7360}"/>
              </a:ext>
            </a:extLst>
          </p:cNvPr>
          <p:cNvSpPr/>
          <p:nvPr/>
        </p:nvSpPr>
        <p:spPr>
          <a:xfrm>
            <a:off x="6851374" y="2360542"/>
            <a:ext cx="1580322" cy="159523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30D6BD-F0F3-49AB-99F0-BC959824C8BC}"/>
              </a:ext>
            </a:extLst>
          </p:cNvPr>
          <p:cNvSpPr/>
          <p:nvPr/>
        </p:nvSpPr>
        <p:spPr>
          <a:xfrm>
            <a:off x="6851374" y="5958511"/>
            <a:ext cx="755374" cy="25344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FD059A-12C2-469A-85B7-6C7344F4EEB9}"/>
              </a:ext>
            </a:extLst>
          </p:cNvPr>
          <p:cNvSpPr txBox="1"/>
          <p:nvPr/>
        </p:nvSpPr>
        <p:spPr>
          <a:xfrm>
            <a:off x="314739" y="5804622"/>
            <a:ext cx="862993" cy="30777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sz="1400" dirty="0"/>
              <a:t>MANAGE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81B301-25D9-4E3E-9F59-B93264069A79}"/>
              </a:ext>
            </a:extLst>
          </p:cNvPr>
          <p:cNvSpPr txBox="1"/>
          <p:nvPr/>
        </p:nvSpPr>
        <p:spPr>
          <a:xfrm>
            <a:off x="321365" y="177320"/>
            <a:ext cx="2148217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IN" dirty="0"/>
              <a:t>AZURE SQL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325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364666-597B-4BBF-A785-D0CF2E81A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83" t="15073" r="1277" b="43767"/>
          <a:stretch/>
        </p:blipFill>
        <p:spPr>
          <a:xfrm>
            <a:off x="119270" y="69575"/>
            <a:ext cx="4373217" cy="2304256"/>
          </a:xfrm>
          <a:prstGeom prst="rect">
            <a:avLst/>
          </a:prstGeom>
          <a:ln w="1905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424305-6C5C-4D37-8186-8153A1591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864" t="39131" r="1604" b="36086"/>
          <a:stretch/>
        </p:blipFill>
        <p:spPr>
          <a:xfrm>
            <a:off x="89452" y="2385392"/>
            <a:ext cx="4403035" cy="1409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351DE4-FC3E-4BFD-B533-E7B7D67C61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946" t="40000" r="978" b="6377"/>
          <a:stretch/>
        </p:blipFill>
        <p:spPr>
          <a:xfrm>
            <a:off x="119270" y="3835414"/>
            <a:ext cx="4373217" cy="299276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AC8A91-28F0-425E-A4B5-95FE06804692}"/>
              </a:ext>
            </a:extLst>
          </p:cNvPr>
          <p:cNvSpPr/>
          <p:nvPr/>
        </p:nvSpPr>
        <p:spPr>
          <a:xfrm>
            <a:off x="89452" y="69575"/>
            <a:ext cx="4403035" cy="675860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8EB105-4D27-4287-9075-940D5A861DCB}"/>
              </a:ext>
            </a:extLst>
          </p:cNvPr>
          <p:cNvSpPr/>
          <p:nvPr/>
        </p:nvSpPr>
        <p:spPr>
          <a:xfrm>
            <a:off x="198782" y="680099"/>
            <a:ext cx="1113183" cy="18460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A18B4F-0828-4B14-88F0-0F61B06909E6}"/>
              </a:ext>
            </a:extLst>
          </p:cNvPr>
          <p:cNvSpPr/>
          <p:nvPr/>
        </p:nvSpPr>
        <p:spPr>
          <a:xfrm>
            <a:off x="198782" y="2133731"/>
            <a:ext cx="974036" cy="21160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E8875-75C8-4C06-B155-74EBD879A044}"/>
              </a:ext>
            </a:extLst>
          </p:cNvPr>
          <p:cNvSpPr/>
          <p:nvPr/>
        </p:nvSpPr>
        <p:spPr>
          <a:xfrm>
            <a:off x="218660" y="3402757"/>
            <a:ext cx="1093306" cy="201664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3695B5-A62E-42F3-83C4-0A110160CD5C}"/>
              </a:ext>
            </a:extLst>
          </p:cNvPr>
          <p:cNvSpPr/>
          <p:nvPr/>
        </p:nvSpPr>
        <p:spPr>
          <a:xfrm>
            <a:off x="198781" y="4479365"/>
            <a:ext cx="1113184" cy="1817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0F5AD1-4B29-4F75-889E-B09FCD1EF84D}"/>
              </a:ext>
            </a:extLst>
          </p:cNvPr>
          <p:cNvSpPr/>
          <p:nvPr/>
        </p:nvSpPr>
        <p:spPr>
          <a:xfrm>
            <a:off x="258417" y="5140074"/>
            <a:ext cx="1113184" cy="181785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14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2592E8-1C3A-4D73-A8FF-14D417A71498}"/>
              </a:ext>
            </a:extLst>
          </p:cNvPr>
          <p:cNvSpPr txBox="1"/>
          <p:nvPr/>
        </p:nvSpPr>
        <p:spPr>
          <a:xfrm>
            <a:off x="3783027" y="2723322"/>
            <a:ext cx="429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/>
              <a:t>Linked Service </a:t>
            </a:r>
            <a:r>
              <a:rPr lang="en-IN" sz="2400" dirty="0">
                <a:sym typeface="Wingdings" panose="05000000000000000000" pitchFamily="2" charset="2"/>
              </a:rPr>
              <a:t> Azure key vault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88738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939EFD6-2934-4CD1-BEBC-6F9ADB29ED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83" t="14927" r="1359" b="6522"/>
          <a:stretch/>
        </p:blipFill>
        <p:spPr>
          <a:xfrm>
            <a:off x="258418" y="218661"/>
            <a:ext cx="5347252" cy="5387009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DB6EF98-C33B-4E81-A067-BD648B8296A9}"/>
              </a:ext>
            </a:extLst>
          </p:cNvPr>
          <p:cNvSpPr/>
          <p:nvPr/>
        </p:nvSpPr>
        <p:spPr>
          <a:xfrm>
            <a:off x="1480930" y="2399567"/>
            <a:ext cx="1113183" cy="2401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DA6C51-0E41-4640-AE76-06BAD1C781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83" t="15217" r="1359" b="6232"/>
          <a:stretch/>
        </p:blipFill>
        <p:spPr>
          <a:xfrm>
            <a:off x="5794514" y="218661"/>
            <a:ext cx="5347252" cy="538701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AA2483-6878-46BD-88DE-47DF9830EBA5}"/>
              </a:ext>
            </a:extLst>
          </p:cNvPr>
          <p:cNvSpPr/>
          <p:nvPr/>
        </p:nvSpPr>
        <p:spPr>
          <a:xfrm>
            <a:off x="367747" y="2872409"/>
            <a:ext cx="1560444" cy="2401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DE1EC5-3968-48C6-825C-AA7BAA0572CD}"/>
              </a:ext>
            </a:extLst>
          </p:cNvPr>
          <p:cNvCxnSpPr/>
          <p:nvPr/>
        </p:nvCxnSpPr>
        <p:spPr>
          <a:xfrm flipV="1">
            <a:off x="1928191" y="2007704"/>
            <a:ext cx="3866323" cy="993913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FA1AD46-8244-4A92-BA2A-803932258DE7}"/>
              </a:ext>
            </a:extLst>
          </p:cNvPr>
          <p:cNvSpPr/>
          <p:nvPr/>
        </p:nvSpPr>
        <p:spPr>
          <a:xfrm>
            <a:off x="5903843" y="765313"/>
            <a:ext cx="1560444" cy="2401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F54881-CC91-475D-907E-C927AD891757}"/>
              </a:ext>
            </a:extLst>
          </p:cNvPr>
          <p:cNvSpPr/>
          <p:nvPr/>
        </p:nvSpPr>
        <p:spPr>
          <a:xfrm>
            <a:off x="5983356" y="3112510"/>
            <a:ext cx="1560444" cy="24010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014BD4-7C3C-44E0-9830-354A7AAC34A5}"/>
              </a:ext>
            </a:extLst>
          </p:cNvPr>
          <p:cNvSpPr/>
          <p:nvPr/>
        </p:nvSpPr>
        <p:spPr>
          <a:xfrm>
            <a:off x="9153938" y="5338875"/>
            <a:ext cx="1143001" cy="197222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37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F021CF-FFD9-4543-AB23-88D2FB253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620" t="14815" r="1333" b="6666"/>
          <a:stretch/>
        </p:blipFill>
        <p:spPr>
          <a:xfrm>
            <a:off x="197457" y="142240"/>
            <a:ext cx="5370224" cy="538480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16D856-2511-4A0B-A7B6-D8C0F930FC0E}"/>
              </a:ext>
            </a:extLst>
          </p:cNvPr>
          <p:cNvSpPr/>
          <p:nvPr/>
        </p:nvSpPr>
        <p:spPr>
          <a:xfrm>
            <a:off x="303916" y="2265680"/>
            <a:ext cx="1560444" cy="21317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30354D-6E32-4A93-8BCA-72A64DA5E4D8}"/>
              </a:ext>
            </a:extLst>
          </p:cNvPr>
          <p:cNvSpPr/>
          <p:nvPr/>
        </p:nvSpPr>
        <p:spPr>
          <a:xfrm>
            <a:off x="303916" y="2966720"/>
            <a:ext cx="2358004" cy="213171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64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19</Words>
  <Application>Microsoft Office PowerPoint</Application>
  <PresentationFormat>Widescreen</PresentationFormat>
  <Paragraphs>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11</cp:revision>
  <dcterms:created xsi:type="dcterms:W3CDTF">2022-09-06T06:53:14Z</dcterms:created>
  <dcterms:modified xsi:type="dcterms:W3CDTF">2022-09-18T12:07:51Z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2022-09-06T06:53:15Z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9a78729e-f502-4682-a8fe-b134623e276f</vt:lpwstr>
  </property>
  <property fmtid="{D5CDD505-2E9C-101B-9397-08002B2CF9AE}" pid="8" name="MSIP_Label_19540963-e559-4020-8a90-fe8a502c2801_ContentBits">
    <vt:lpwstr>0</vt:lpwstr>
  </property>
</Properties>
</file>

<file path=docProps/thumbnail.jpeg>
</file>